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8" r:id="rId2"/>
    <p:sldId id="307" r:id="rId3"/>
    <p:sldId id="309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3217BB-DC50-4147-A1B5-095BE7BB64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6E22836-958A-452F-9091-E7B1EBD997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578BF15-9913-46BC-8582-F209952B1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24E44-C8CA-459E-88AD-7E3A5B48D095}" type="datetimeFigureOut">
              <a:rPr lang="es-ES" smtClean="0"/>
              <a:t>06/07/2023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13119AC-7012-429C-B0F9-2CC2B23B3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10D519D-543C-4AC0-AA0D-D24137870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80C3A-52CD-465B-9913-743818286F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0583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D3EBFF-35DB-4075-A2D1-7F1492BCE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0514913-A1FB-4C31-B3E0-D076198DBC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FF481F8-3A99-4299-9403-CC1F77E50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24E44-C8CA-459E-88AD-7E3A5B48D095}" type="datetimeFigureOut">
              <a:rPr lang="es-ES" smtClean="0"/>
              <a:t>06/07/2023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C156333-E6A9-4C1C-9FA9-13397B3A1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474289-972B-41E0-8CCD-90E404A8B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80C3A-52CD-465B-9913-743818286F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565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D063393-4281-4F78-92E7-1B9D93727E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E020405-1B50-4D8E-BC13-B753D6D121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1FE1FA0-0B08-488D-BCF1-2AF3F1ED2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24E44-C8CA-459E-88AD-7E3A5B48D095}" type="datetimeFigureOut">
              <a:rPr lang="es-ES" smtClean="0"/>
              <a:t>06/07/2023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9F1AA22-44D2-42DB-A158-3CD850AA9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816F2E2-E7C6-4EC3-9DC4-DCD8779D6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80C3A-52CD-465B-9913-743818286F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831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B911B9-F812-44EC-951A-0516093B7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F04E1BD-E853-433C-AB5E-B4C8D8F20E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DA97FA3-B563-4A0D-B467-8F4D75E56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24E44-C8CA-459E-88AD-7E3A5B48D095}" type="datetimeFigureOut">
              <a:rPr lang="es-ES" smtClean="0"/>
              <a:t>06/07/2023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4709847-428E-4A7A-A952-EA5ABD13D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1B34262-A54E-445A-AC20-EB4B2DFD2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80C3A-52CD-465B-9913-743818286F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9491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8284B6-50AE-476E-88E8-160013B27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43B5BA7-C339-487E-BBBD-AB99F26DB9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08C9C30-00BD-48C0-A7E9-663EF1B51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24E44-C8CA-459E-88AD-7E3A5B48D095}" type="datetimeFigureOut">
              <a:rPr lang="es-ES" smtClean="0"/>
              <a:t>06/07/2023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6263817-75C2-4372-B0CB-CB62155A1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AC115CA-9C8F-4462-AE6D-FB6DDD577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80C3A-52CD-465B-9913-743818286F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3011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160F77-7A11-4A02-AA57-B3C2A78E6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5A41257-6ADE-4578-95C4-E7646C1CC5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4938C6F-5A4F-4DA9-AD42-D13658FE6F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A75191B-3B62-4010-9A24-4CB73F1B0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24E44-C8CA-459E-88AD-7E3A5B48D095}" type="datetimeFigureOut">
              <a:rPr lang="es-ES" smtClean="0"/>
              <a:t>06/07/2023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F5A69CF-F07B-4917-92E1-3BD3C986A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330AE39-8A2B-4AEA-89A0-A71736981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80C3A-52CD-465B-9913-743818286F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918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B1F6A6-8BBF-499F-A7A9-DB6BF0E0C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0B8B639-6552-4232-9CBD-2FE46FB7D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A6F5DAA-590F-448B-9B6F-3241887442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17697C9-72A7-459B-9403-120BF4393C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4BEE5A5-C606-41CF-B721-AB8D3E1446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1C07469-78DA-4C8B-8D49-5A5A171B5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24E44-C8CA-459E-88AD-7E3A5B48D095}" type="datetimeFigureOut">
              <a:rPr lang="es-ES" smtClean="0"/>
              <a:t>06/07/2023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28B973B-3F97-464A-9821-D57527A46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AA20220-FE5F-4030-BB70-BAE07D3A8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80C3A-52CD-465B-9913-743818286F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2066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54ECFB-6609-4F61-A091-1114B8B42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E64F88B-F57E-481C-856A-F95B5EE75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24E44-C8CA-459E-88AD-7E3A5B48D095}" type="datetimeFigureOut">
              <a:rPr lang="es-ES" smtClean="0"/>
              <a:t>06/07/2023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18AE91C-5BA7-4953-93E5-0790C28BD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C2E225E-D110-4B0F-A457-8D32BD0B9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80C3A-52CD-465B-9913-743818286F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2055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4BCCBC8-7C86-4397-96FB-31F7D4906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24E44-C8CA-459E-88AD-7E3A5B48D095}" type="datetimeFigureOut">
              <a:rPr lang="es-ES" smtClean="0"/>
              <a:t>06/07/2023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BC2F02D-4137-47EF-B0B9-0B0F10A0C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BACADE1-574F-400F-9123-17F5E80B9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80C3A-52CD-465B-9913-743818286F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8292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A3D16-8138-4027-BD54-249F6049F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ACCE161-610F-467D-B845-17A6CDD104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CACB176-CBC0-478C-AB73-8ABD661054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0F1D2BA-B1C1-4CA7-B07D-F4B86DB90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24E44-C8CA-459E-88AD-7E3A5B48D095}" type="datetimeFigureOut">
              <a:rPr lang="es-ES" smtClean="0"/>
              <a:t>06/07/2023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D1B23B8-F7C3-43E3-8786-AAF4C01D1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4737CAB-A070-43FC-A60E-3321B744D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80C3A-52CD-465B-9913-743818286F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2394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1FF443-1A9A-4C45-B608-798A29A0D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3ABB5D7-C375-4F38-9B7F-1AD9F113B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B734551-E940-4B9C-B78E-EE3B179751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3BCD5B-38E1-4DBC-A140-638E99958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24E44-C8CA-459E-88AD-7E3A5B48D095}" type="datetimeFigureOut">
              <a:rPr lang="es-ES" smtClean="0"/>
              <a:t>06/07/2023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8A8A413-F4AD-4234-9FA9-503B7AC30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8597F3-32AC-401D-A525-7A5B91FF0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80C3A-52CD-465B-9913-743818286F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2830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96248F6-0DD2-4D42-8E5A-9BFD296E5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1D5C57D-E12B-45E0-91B5-E9F91A9396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6DCC857-D1DB-4105-ACEC-E3A84B36D4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24E44-C8CA-459E-88AD-7E3A5B48D095}" type="datetimeFigureOut">
              <a:rPr lang="es-ES" smtClean="0"/>
              <a:t>06/07/2023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98B5788-5AD8-45A1-840E-E97F3F4C52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3FE0952-0802-4D25-B26C-897C6B14F4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80C3A-52CD-465B-9913-743818286F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4901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EF124A-628F-466F-8862-F2BA997C2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1576554-D988-4EA8-BEE6-53B4E28FA2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0992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492FC8-5C9C-454A-B65A-52D8969B6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4C4B15B-6946-40A5-9377-F137B8A36D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8130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B47613-A79B-4DF4-B079-E60EA0964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9AC882A-016C-4F11-A27B-4D4A22727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59518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4A7AAE97-94D2-4B9C-A47D-B61767A81704}" vid="{85DD88BB-EC50-40B6-ACE5-3754B3860DE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Words>0</Words>
  <Application>Microsoft Office PowerPoint</Application>
  <PresentationFormat>Panorámica</PresentationFormat>
  <Paragraphs>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Administrador</dc:creator>
  <cp:lastModifiedBy>Administrador</cp:lastModifiedBy>
  <cp:revision>3</cp:revision>
  <dcterms:created xsi:type="dcterms:W3CDTF">2023-07-06T20:53:45Z</dcterms:created>
  <dcterms:modified xsi:type="dcterms:W3CDTF">2023-07-06T21:10:19Z</dcterms:modified>
</cp:coreProperties>
</file>