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0DCD6-3C77-4886-A85F-5EA831A58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63363C-FCF9-C2A2-8BFC-E90F6AA25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E58CDE-B198-2DDA-5EB6-A4BCD719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8B423-2DCF-E2DE-398A-810639A2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76087-9834-E3E9-F87F-0004CAC1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92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FBE7-D746-D399-2525-0D8DD1EB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AA7A53-2037-0EAE-480B-9A188A72C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18431D-AEB4-E6FC-DD00-B2C5A288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28FEE-D0B5-F677-CAC7-C9F2F342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669B9F-BAC8-BD78-B54E-ABFA1463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1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61B2C4-3A8A-D2DB-D246-296B91CF8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8DA8ED-ED7D-EB85-404F-94B8D42B5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EAC31-878B-05D7-B20F-E9FF8D23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F0D626-41CB-26DC-C90F-9CE8F52A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3F84D-EF14-17D2-0157-E2B5B5FE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18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A9C73-72CE-74B2-810C-645BE4BA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24C642-428E-2CE0-8D9F-72473D38E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DD59AB-CD8F-C760-CDA2-C38112FA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B1FC6A-7383-3676-DC2E-AC194671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01C84B-72AD-6A67-C008-7ECD20E3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21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EF572-CE50-880C-FAB8-34437860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6C3AAF-282B-2E94-639C-3447B2048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36DD9-0DDB-D6B2-3F5C-290878E0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0FA659-B9E5-C374-01F5-C7FAF1A1A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CD39C2-DFD2-CF33-6859-06DF4D87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8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CCBD9-8379-6D57-A677-F11FD1A56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E6B23C-EC68-2C6A-480D-0865C3826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9740DC-9973-14FB-6EBB-7008A23F4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6AEA3C-8F57-988F-4756-1D01F36F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AE2FBD-58C7-23DB-92AA-FCD32FE4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71CA6-7174-AD75-70BB-FF28750F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01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F4924-10EE-4F5D-3818-77FF89E33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7356A1-4F83-6D95-84F9-3E9C6098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E5116E-3A3C-A0EC-CA7F-2E3E94016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866E17-1AF7-F658-15CE-CBAC0566F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441292-996B-E61A-CC0D-5FA6515F6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A33FF4-6823-0350-680F-52DB70FB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9CE16C-9E11-D0D2-2CF6-F20A190C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EFF211-BAF4-9B98-A16D-8FC5CDC9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72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53D40-9D36-4F16-9977-48934318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42414B-9D60-A7CD-B56F-AA948416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74BBFA-E491-BDFB-6C04-73CFA747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F010C-2EEC-E026-7087-4CC4A16E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91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7EEC20-3588-3111-9769-6CCB49E6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CC1F53-F592-E728-1504-55A950EF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3817D2-D008-1AD9-440D-FA2A8FC0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33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FD1D7-2F67-124D-775F-168281A0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ABF87-9D39-E33F-0C2C-A5ACE8AF7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A76CE3-F3F9-7180-B2FB-3DFE6B365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E14A76-5751-E441-BF56-314BD509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2EBB7D-FC94-811E-2150-04A9EEAC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D721E-A9B5-CF0D-6D8F-5B014EBF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06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64E77-4209-ACB0-5751-7955A1FE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0F24DD-AFE7-5F0A-9FA3-B0CCB3AA8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B4917A-9C4F-0F4D-3238-42B44BEDB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F57003-6770-0646-491D-E16A8442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3CDD9-0A82-02ED-7F5A-46531F0B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665F4A-A55D-3111-24B6-058F6217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878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82D904-014A-F0B0-58B2-9FA1E2CB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C1D6F-0C10-7FC9-3A21-C53ABB01E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7D8CA-F7CF-437A-2BC4-AD1E3FDC9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D46CD5-A8AE-476C-8B6D-2587D7079DB5}" type="datetimeFigureOut">
              <a:rPr lang="es-ES" smtClean="0"/>
              <a:t>08/09/2025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3A3340-A8CB-30D7-9C82-F6821EE93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F71731-3DF1-07B1-0584-89EF90BDD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71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0022477-0D79-BDB9-6804-EEC90273F6AC}"/>
              </a:ext>
            </a:extLst>
          </p:cNvPr>
          <p:cNvSpPr txBox="1">
            <a:spLocks/>
          </p:cNvSpPr>
          <p:nvPr/>
        </p:nvSpPr>
        <p:spPr>
          <a:xfrm>
            <a:off x="674253" y="185050"/>
            <a:ext cx="10843491" cy="42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dirty="0"/>
              <a:t>TITULO: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E10AF4B-CF90-4577-899F-B173202A2F19}"/>
              </a:ext>
            </a:extLst>
          </p:cNvPr>
          <p:cNvSpPr txBox="1"/>
          <p:nvPr/>
        </p:nvSpPr>
        <p:spPr>
          <a:xfrm>
            <a:off x="7954153" y="1264771"/>
            <a:ext cx="3474720" cy="4297680"/>
          </a:xfrm>
          <a:prstGeom prst="rect">
            <a:avLst/>
          </a:prstGeom>
          <a:noFill/>
          <a:ln w="3175">
            <a:solidFill>
              <a:srgbClr val="FF66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US" sz="1400" dirty="0"/>
              <a:t>¿Cuál es la resonancia o contribución en el medio social, productivo, tecnológico o ambiental de los resultados esperados de la investigación a nivel local, regional o global?</a:t>
            </a:r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ES" sz="12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EAFA730-08D7-4F83-8F59-C195992F300F}"/>
              </a:ext>
            </a:extLst>
          </p:cNvPr>
          <p:cNvSpPr txBox="1"/>
          <p:nvPr/>
        </p:nvSpPr>
        <p:spPr>
          <a:xfrm>
            <a:off x="580248" y="1274811"/>
            <a:ext cx="3474720" cy="4297680"/>
          </a:xfrm>
          <a:prstGeom prst="rect">
            <a:avLst/>
          </a:prstGeom>
          <a:noFill/>
          <a:ln w="3175">
            <a:solidFill>
              <a:srgbClr val="FF66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¿Cual es el tema de la investigación?</a:t>
            </a:r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DF1B3153-C4B4-48C9-B96E-964B2BB5276D}"/>
              </a:ext>
            </a:extLst>
          </p:cNvPr>
          <p:cNvSpPr txBox="1">
            <a:spLocks/>
          </p:cNvSpPr>
          <p:nvPr/>
        </p:nvSpPr>
        <p:spPr>
          <a:xfrm>
            <a:off x="674253" y="551650"/>
            <a:ext cx="10843491" cy="42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dirty="0"/>
              <a:t>Director: XXXX  Integrantes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09021123-A821-45DB-93EB-555F30AB416D}"/>
              </a:ext>
            </a:extLst>
          </p:cNvPr>
          <p:cNvSpPr txBox="1">
            <a:spLocks/>
          </p:cNvSpPr>
          <p:nvPr/>
        </p:nvSpPr>
        <p:spPr>
          <a:xfrm>
            <a:off x="674253" y="908211"/>
            <a:ext cx="10843491" cy="42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dirty="0"/>
              <a:t>CONVOCATORIA: PIUA | FACULTAD :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B82ACB-63FF-487B-A198-AEEEF454C256}"/>
              </a:ext>
            </a:extLst>
          </p:cNvPr>
          <p:cNvSpPr txBox="1"/>
          <p:nvPr/>
        </p:nvSpPr>
        <p:spPr>
          <a:xfrm>
            <a:off x="4296553" y="1274811"/>
            <a:ext cx="3474720" cy="4297680"/>
          </a:xfrm>
          <a:prstGeom prst="rect">
            <a:avLst/>
          </a:prstGeom>
          <a:noFill/>
          <a:ln w="3175">
            <a:solidFill>
              <a:srgbClr val="FF66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¿Cómo se inserta la investigación en la tradición UM (línea de investigación, antecedentes institucionales del tema, continuidad de grupos, etc.)?</a:t>
            </a:r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2977945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79</Words>
  <Application>Microsoft Office PowerPoint</Application>
  <PresentationFormat>Panorámica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>Universidad de Mendoza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 Sebastian Zarate</dc:creator>
  <cp:lastModifiedBy>Administrador</cp:lastModifiedBy>
  <cp:revision>11</cp:revision>
  <dcterms:created xsi:type="dcterms:W3CDTF">2025-09-03T20:08:07Z</dcterms:created>
  <dcterms:modified xsi:type="dcterms:W3CDTF">2025-09-08T14:54:26Z</dcterms:modified>
</cp:coreProperties>
</file>