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C0DCD6-3C77-4886-A85F-5EA831A58D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663363C-FCF9-C2A2-8BFC-E90F6AA255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1E58CDE-B198-2DDA-5EB6-A4BCD719C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6CD5-A8AE-476C-8B6D-2587D7079DB5}" type="datetimeFigureOut">
              <a:rPr lang="es-ES" smtClean="0"/>
              <a:t>03/09/2025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38B423-2DCF-E2DE-398A-810639A27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D76087-9834-E3E9-F87F-0004CAC18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4E6BE-93A7-4962-A302-A48D30ADE8E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6923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B4FBE7-D746-D399-2525-0D8DD1EB6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1AA7A53-2037-0EAE-480B-9A188A72C8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18431D-AEB4-E6FC-DD00-B2C5A2881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6CD5-A8AE-476C-8B6D-2587D7079DB5}" type="datetimeFigureOut">
              <a:rPr lang="es-ES" smtClean="0"/>
              <a:t>03/09/2025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828FEE-D0B5-F677-CAC7-C9F2F3427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669B9F-BAC8-BD78-B54E-ABFA14639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4E6BE-93A7-4962-A302-A48D30ADE8E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917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961B2C4-3A8A-D2DB-D246-296B91CF85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A8DA8ED-ED7D-EB85-404F-94B8D42B50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8EAC31-878B-05D7-B20F-E9FF8D23C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6CD5-A8AE-476C-8B6D-2587D7079DB5}" type="datetimeFigureOut">
              <a:rPr lang="es-ES" smtClean="0"/>
              <a:t>03/09/2025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F0D626-41CB-26DC-C90F-9CE8F52A2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13F84D-EF14-17D2-0157-E2B5B5FE7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4E6BE-93A7-4962-A302-A48D30ADE8E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3182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DA9C73-72CE-74B2-810C-645BE4BA2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24C642-428E-2CE0-8D9F-72473D38E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DD59AB-CD8F-C760-CDA2-C38112FAD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6CD5-A8AE-476C-8B6D-2587D7079DB5}" type="datetimeFigureOut">
              <a:rPr lang="es-ES" smtClean="0"/>
              <a:t>03/09/2025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B1FC6A-7383-3676-DC2E-AC1946718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01C84B-72AD-6A67-C008-7ECD20E38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4E6BE-93A7-4962-A302-A48D30ADE8E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2211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CEF572-CE50-880C-FAB8-34437860F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26C3AAF-282B-2E94-639C-3447B2048C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836DD9-0DDB-D6B2-3F5C-290878E0F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6CD5-A8AE-476C-8B6D-2587D7079DB5}" type="datetimeFigureOut">
              <a:rPr lang="es-ES" smtClean="0"/>
              <a:t>03/09/2025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0FA659-B9E5-C374-01F5-C7FAF1A1A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4CD39C2-DFD2-CF33-6859-06DF4D87A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4E6BE-93A7-4962-A302-A48D30ADE8E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7894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9CCBD9-8379-6D57-A677-F11FD1A56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E6B23C-EC68-2C6A-480D-0865C3826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E9740DC-9973-14FB-6EBB-7008A23F4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36AEA3C-8F57-988F-4756-1D01F36F4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6CD5-A8AE-476C-8B6D-2587D7079DB5}" type="datetimeFigureOut">
              <a:rPr lang="es-ES" smtClean="0"/>
              <a:t>03/09/2025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4AE2FBD-58C7-23DB-92AA-FCD32FE47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4C71CA6-7174-AD75-70BB-FF28750F4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4E6BE-93A7-4962-A302-A48D30ADE8E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9012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4F4924-10EE-4F5D-3818-77FF89E33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77356A1-4F83-6D95-84F9-3E9C60987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AE5116E-3A3C-A0EC-CA7F-2E3E94016A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6866E17-1AF7-F658-15CE-CBAC0566F7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5441292-996B-E61A-CC0D-5FA6515F69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CA33FF4-6823-0350-680F-52DB70FBE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6CD5-A8AE-476C-8B6D-2587D7079DB5}" type="datetimeFigureOut">
              <a:rPr lang="es-ES" smtClean="0"/>
              <a:t>03/09/2025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C9CE16C-9E11-D0D2-2CF6-F20A190CF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3EFF211-BAF4-9B98-A16D-8FC5CDC9A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4E6BE-93A7-4962-A302-A48D30ADE8E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5724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E53D40-9D36-4F16-9977-489343188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442414B-9D60-A7CD-B56F-AA9484165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6CD5-A8AE-476C-8B6D-2587D7079DB5}" type="datetimeFigureOut">
              <a:rPr lang="es-ES" smtClean="0"/>
              <a:t>03/09/2025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874BBFA-E491-BDFB-6C04-73CFA747A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85F010C-2EEC-E026-7087-4CC4A16EE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4E6BE-93A7-4962-A302-A48D30ADE8E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4914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A7EEC20-3588-3111-9769-6CCB49E6D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6CD5-A8AE-476C-8B6D-2587D7079DB5}" type="datetimeFigureOut">
              <a:rPr lang="es-ES" smtClean="0"/>
              <a:t>03/09/2025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5CC1F53-F592-E728-1504-55A950EFF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33817D2-D008-1AD9-440D-FA2A8FC0B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4E6BE-93A7-4962-A302-A48D30ADE8E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4330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AFD1D7-2F67-124D-775F-168281A08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0ABF87-9D39-E33F-0C2C-A5ACE8AF7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EA76CE3-F3F9-7180-B2FB-3DFE6B365B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DE14A76-5751-E441-BF56-314BD509B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6CD5-A8AE-476C-8B6D-2587D7079DB5}" type="datetimeFigureOut">
              <a:rPr lang="es-ES" smtClean="0"/>
              <a:t>03/09/2025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32EBB7D-FC94-811E-2150-04A9EEACF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0D721E-A9B5-CF0D-6D8F-5B014EBFC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4E6BE-93A7-4962-A302-A48D30ADE8E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0063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A64E77-4209-ACB0-5751-7955A1FEB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D0F24DD-AFE7-5F0A-9FA3-B0CCB3AA82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3B4917A-9C4F-0F4D-3238-42B44BEDBB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2F57003-6770-0646-491D-E16A8442F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46CD5-A8AE-476C-8B6D-2587D7079DB5}" type="datetimeFigureOut">
              <a:rPr lang="es-ES" smtClean="0"/>
              <a:t>03/09/2025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873CDD9-0A82-02ED-7F5A-46531F0B3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7665F4A-A55D-3111-24B6-058F62179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4E6BE-93A7-4962-A302-A48D30ADE8E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8789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082D904-014A-F0B0-58B2-9FA1E2CBB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60C1D6F-0C10-7FC9-3A21-C53ABB01E3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37D8CA-F7CF-437A-2BC4-AD1E3FDC9C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5D46CD5-A8AE-476C-8B6D-2587D7079DB5}" type="datetimeFigureOut">
              <a:rPr lang="es-ES" smtClean="0"/>
              <a:t>03/09/2025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3A3340-A8CB-30D7-9C82-F6821EE93D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F71731-3DF1-07B1-0584-89EF90BDDE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C4E6BE-93A7-4962-A302-A48D30ADE8E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3713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94C91BA2-005B-A022-753D-9E96347436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68539"/>
            <a:ext cx="9144000" cy="436014"/>
          </a:xfrm>
        </p:spPr>
        <p:txBody>
          <a:bodyPr>
            <a:noAutofit/>
          </a:bodyPr>
          <a:lstStyle/>
          <a:p>
            <a:r>
              <a:rPr lang="es-ES" sz="1800" dirty="0">
                <a:solidFill>
                  <a:schemeClr val="bg1"/>
                </a:solidFill>
              </a:rPr>
              <a:t>TITULO del PROYECTO  </a:t>
            </a: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589F0622-F388-4EC9-876D-3FC60BC76F11}"/>
              </a:ext>
            </a:extLst>
          </p:cNvPr>
          <p:cNvSpPr txBox="1">
            <a:spLocks/>
          </p:cNvSpPr>
          <p:nvPr/>
        </p:nvSpPr>
        <p:spPr>
          <a:xfrm>
            <a:off x="1524000" y="4745009"/>
            <a:ext cx="9144000" cy="436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dirty="0">
                <a:solidFill>
                  <a:schemeClr val="bg1"/>
                </a:solidFill>
              </a:rPr>
              <a:t>palabra clave | palabra clave | palabra clave  </a:t>
            </a:r>
          </a:p>
        </p:txBody>
      </p:sp>
    </p:spTree>
    <p:extLst>
      <p:ext uri="{BB962C8B-B14F-4D97-AF65-F5344CB8AC3E}">
        <p14:creationId xmlns:p14="http://schemas.microsoft.com/office/powerpoint/2010/main" val="282364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60022477-0D79-BDB9-6804-EEC90273F6AC}"/>
              </a:ext>
            </a:extLst>
          </p:cNvPr>
          <p:cNvSpPr txBox="1">
            <a:spLocks/>
          </p:cNvSpPr>
          <p:nvPr/>
        </p:nvSpPr>
        <p:spPr>
          <a:xfrm>
            <a:off x="646545" y="752461"/>
            <a:ext cx="10843491" cy="4238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dirty="0"/>
              <a:t>CONVOCATORIA: (PIDIUM | PIUMO | RADU UM) FACULTAD :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E10AF4B-CF90-4577-899F-B173202A2F19}"/>
              </a:ext>
            </a:extLst>
          </p:cNvPr>
          <p:cNvSpPr txBox="1"/>
          <p:nvPr/>
        </p:nvSpPr>
        <p:spPr>
          <a:xfrm>
            <a:off x="6358596" y="1176311"/>
            <a:ext cx="5065142" cy="4616648"/>
          </a:xfrm>
          <a:prstGeom prst="rect">
            <a:avLst/>
          </a:prstGeom>
          <a:noFill/>
          <a:ln w="3175">
            <a:solidFill>
              <a:srgbClr val="FF660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s-US" sz="1400" dirty="0"/>
              <a:t>¿Cuál es la resonancia o contribución en el medio social, productivo, tecnológico o ambiental de los resultados esperados de la investigación a nivel local, regional o global?</a:t>
            </a:r>
          </a:p>
          <a:p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US" sz="1200" dirty="0"/>
          </a:p>
          <a:p>
            <a:endParaRPr lang="es-ES" sz="1200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EAFA730-08D7-4F83-8F59-C195992F300F}"/>
              </a:ext>
            </a:extLst>
          </p:cNvPr>
          <p:cNvSpPr txBox="1"/>
          <p:nvPr/>
        </p:nvSpPr>
        <p:spPr>
          <a:xfrm>
            <a:off x="701964" y="1153997"/>
            <a:ext cx="5065142" cy="4616648"/>
          </a:xfrm>
          <a:prstGeom prst="rect">
            <a:avLst/>
          </a:prstGeom>
          <a:noFill/>
          <a:ln w="3175">
            <a:solidFill>
              <a:srgbClr val="FF660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s-ES" sz="1400" dirty="0"/>
              <a:t>¿Cual es el tema de la investigación?</a:t>
            </a:r>
          </a:p>
          <a:p>
            <a:endParaRPr lang="es-ES" sz="1400" dirty="0"/>
          </a:p>
          <a:p>
            <a:endParaRPr lang="es-ES" sz="1400" dirty="0"/>
          </a:p>
          <a:p>
            <a:endParaRPr lang="es-ES" sz="1400" dirty="0"/>
          </a:p>
          <a:p>
            <a:endParaRPr lang="es-ES" sz="1400" dirty="0"/>
          </a:p>
          <a:p>
            <a:endParaRPr lang="es-ES" sz="1400" dirty="0"/>
          </a:p>
          <a:p>
            <a:endParaRPr lang="es-ES" sz="1400" dirty="0"/>
          </a:p>
          <a:p>
            <a:endParaRPr lang="es-ES" sz="1400" dirty="0"/>
          </a:p>
          <a:p>
            <a:endParaRPr lang="es-ES" sz="1400" dirty="0"/>
          </a:p>
          <a:p>
            <a:endParaRPr lang="es-ES" sz="1400" dirty="0"/>
          </a:p>
          <a:p>
            <a:endParaRPr lang="es-ES" sz="1400" dirty="0"/>
          </a:p>
          <a:p>
            <a:endParaRPr lang="es-ES" sz="1400" dirty="0"/>
          </a:p>
          <a:p>
            <a:endParaRPr lang="es-ES" sz="1400" dirty="0"/>
          </a:p>
          <a:p>
            <a:endParaRPr lang="es-ES" sz="1400" dirty="0"/>
          </a:p>
          <a:p>
            <a:endParaRPr lang="es-ES" sz="1400" dirty="0"/>
          </a:p>
          <a:p>
            <a:endParaRPr lang="es-ES" sz="1400" dirty="0"/>
          </a:p>
          <a:p>
            <a:endParaRPr lang="es-ES" sz="1400" dirty="0"/>
          </a:p>
          <a:p>
            <a:endParaRPr lang="es-ES" sz="1400" dirty="0"/>
          </a:p>
          <a:p>
            <a:endParaRPr lang="es-ES" sz="1400" dirty="0"/>
          </a:p>
          <a:p>
            <a:endParaRPr lang="es-ES" sz="1400" dirty="0"/>
          </a:p>
          <a:p>
            <a:endParaRPr lang="es-ES" sz="1400" dirty="0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DF1B3153-C4B4-48C9-B96E-964B2BB5276D}"/>
              </a:ext>
            </a:extLst>
          </p:cNvPr>
          <p:cNvSpPr txBox="1">
            <a:spLocks/>
          </p:cNvSpPr>
          <p:nvPr/>
        </p:nvSpPr>
        <p:spPr>
          <a:xfrm>
            <a:off x="653173" y="361529"/>
            <a:ext cx="10843491" cy="4238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dirty="0"/>
              <a:t>Director: XXXX  Integrantes</a:t>
            </a:r>
          </a:p>
        </p:txBody>
      </p:sp>
    </p:spTree>
    <p:extLst>
      <p:ext uri="{BB962C8B-B14F-4D97-AF65-F5344CB8AC3E}">
        <p14:creationId xmlns:p14="http://schemas.microsoft.com/office/powerpoint/2010/main" val="22887795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2569</TotalTime>
  <Words>68</Words>
  <Application>Microsoft Office PowerPoint</Application>
  <PresentationFormat>Panorámica</PresentationFormat>
  <Paragraphs>43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Tema de Office</vt:lpstr>
      <vt:lpstr>Presentación de PowerPoint</vt:lpstr>
      <vt:lpstr>Presentación de PowerPoint</vt:lpstr>
    </vt:vector>
  </TitlesOfParts>
  <Company>Universidad de Mendoza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Emilio Sebastian Zarate</dc:creator>
  <cp:lastModifiedBy>Administrador</cp:lastModifiedBy>
  <cp:revision>6</cp:revision>
  <dcterms:created xsi:type="dcterms:W3CDTF">2025-09-03T20:08:07Z</dcterms:created>
  <dcterms:modified xsi:type="dcterms:W3CDTF">2025-09-05T15:05:13Z</dcterms:modified>
</cp:coreProperties>
</file>