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699F3A-055C-407E-BF40-2DD8B86E046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BDB97D-079F-44FF-8503-DA4163065D3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43EC59-CFDE-4267-AAFF-7E9F24D4A97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A76AAA-9880-48DC-8483-260E4FA58646}" type="datetime1">
              <a:rPr lang="es-ES"/>
              <a:pPr lvl="0"/>
              <a:t>30/08/2024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5980CF-CD4B-41BF-89F3-CB7C1F23C98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94E2F8-AEB0-42F1-9069-176328C4461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710936-B1DD-4D45-8E95-891A0E7AE629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256748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95AFD2-20E1-4459-90F1-E6391E9A589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ECFA939-0F18-4E8F-A7A3-F70DD84CFE3C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7A5D78-5CA2-4835-80CE-B707CE8CAAE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4C89E26-B916-4EBD-8B1D-38233B19C9C5}" type="datetime1">
              <a:rPr lang="es-ES"/>
              <a:pPr lvl="0"/>
              <a:t>30/08/2024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A22CAB-D998-4EBC-9796-FB5FE8A83EA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65DA30-EF07-4685-84C5-856D189526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825501-9F84-4961-9D6E-041FD3A7A155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0136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55BFA21-566F-4CB1-8233-0B13ABE6A219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49E35F3-31B7-4F89-80C4-912EAA9108C1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320A47-4D86-48EA-8B73-22D768DC279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465663-A139-445C-B321-60F3FCAE5026}" type="datetime1">
              <a:rPr lang="es-ES"/>
              <a:pPr lvl="0"/>
              <a:t>30/08/2024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23E4F9-7BAB-486E-B13F-DF74A002F2A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65A751-E1AC-4007-B7A7-AE851ABFC3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C723D9-310C-4E85-9710-304F76FB22E4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0187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1AC682-E881-4F13-AAB9-39B25FBF770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8E8C0E-597B-4739-B112-B0523B98062B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82230D-BED3-463D-9E72-F9E116FA08D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776CF8-11F6-4C77-9B00-7C74F9ED3F5C}" type="datetime1">
              <a:rPr lang="es-ES"/>
              <a:pPr lvl="0"/>
              <a:t>30/08/2024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664846-F82B-40F4-9068-90A3ECBE237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C86666-4A55-41EE-89B8-A19F45DB291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D1E0834-0437-4B9F-BAFD-572D8793C8A8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8705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F8C6F6-111B-4749-85BD-236B13EEDA7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576216-1BF6-446F-ACEA-E353847B511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24CAE7-9F6C-402D-94E5-08AF5BDE4AE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219B7B-BAA4-48EA-9FA8-84B9E03C0E59}" type="datetime1">
              <a:rPr lang="es-ES"/>
              <a:pPr lvl="0"/>
              <a:t>30/08/2024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65623B-4F24-44C1-B4E0-CC4A8829E57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3F5149-9CAF-4BB4-8525-60AA2F316F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887AAB3-2C88-4E1F-8B87-7E034AF77194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0308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13C18B-7039-46F0-8A92-93B4965A1AE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522E0A-D51B-4D47-961E-2F074B53524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0FA1FB8-13A5-403D-A9F4-DC5B7D9A72BB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8AA7A2B-F28E-4EFE-839D-6E9AA66E21F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051A4F5-D3B4-4688-A2E3-2F68CF380A56}" type="datetime1">
              <a:rPr lang="es-ES"/>
              <a:pPr lvl="0"/>
              <a:t>30/08/2024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62A55A8-7822-4D20-B77B-686B9F42EBB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D2BCA5-9604-43FB-B5F8-341252B654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984D80-C189-4952-AB72-0FC0560E315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94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9661C6-42CD-4CCF-82C2-E40A2A2D340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ADBF31C-1C11-4CD2-A213-F66D6B1BE6B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056FD36-214A-41E0-981B-063B19E620F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21EE147-7591-47D4-8C5C-B7EFB20F542B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CB6646D-966F-41CA-9C1E-958156598F7A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66FF424-512B-484B-B942-6AD581A25E4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C1A146-5B4B-46C1-97CE-0CC7B06C7A01}" type="datetime1">
              <a:rPr lang="es-ES"/>
              <a:pPr lvl="0"/>
              <a:t>30/08/2024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A039146-2BF0-41D2-90C6-193CBD104AC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6B0CF77-DF6D-4920-B62A-294AEAC2D01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0B307B-9414-4407-9F76-DCDFB9F9532E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4522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DB8001-AD92-4EA2-A021-0D2434C1BFD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7A5C44C-1202-44EE-9D08-555C847826F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0429317-B230-4EAC-BB81-5FE5CE366D2D}" type="datetime1">
              <a:rPr lang="es-ES"/>
              <a:pPr lvl="0"/>
              <a:t>30/08/2024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B6692F0-F33A-4D22-8EB2-F9339548C82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5C4B405-B296-4D78-97FE-43201D9DBC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F8A4C1-1BA0-47EF-A205-2819DBB406FA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2114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7DB7066-A140-45C4-98A8-99960E3D15F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4B5E0E-8320-4715-ADB8-C0C5CF3E3EE0}" type="datetime1">
              <a:rPr lang="es-ES"/>
              <a:pPr lvl="0"/>
              <a:t>30/08/2024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9F2CF2F-EBF0-46F8-B8AE-68B10D65945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2A0A067-89F6-4C1B-AE85-5313B894CDE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AEDA62-B6B9-45EE-A69C-427F0973C067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4797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ED440A-9712-4EE1-9F91-CD8341E3444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14706F-FA68-4B36-886D-4AE72A0A33F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B1191B9-9810-4271-A65A-DF1969AD3B3A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457066C-6305-475F-91D3-300AD09EE80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202C53-5742-4369-B571-ECA0D4F5A8B7}" type="datetime1">
              <a:rPr lang="es-ES"/>
              <a:pPr lvl="0"/>
              <a:t>30/08/2024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B1E7656-455F-4B8D-B95C-305FC20F350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4C4B0F-890F-4E9F-A1E0-FB1D25F78F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C4E161-1BF7-4400-9CD1-16F782FE45A9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7142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70375F-1B59-42BA-864E-28EFDCBFF29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CC20F6C-C03F-4DF4-895D-ECBA7D610169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8F55A6D-149A-404B-B2A8-83E777247A4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1764CF0-7011-431A-8C93-6E49FADF968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FE67F3-5F49-4675-8EC8-8B0E1AA179DA}" type="datetime1">
              <a:rPr lang="es-ES"/>
              <a:pPr lvl="0"/>
              <a:t>30/08/2024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475800-BAFC-41C8-AE35-9A6CFFBCE0C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FAA4916-2B47-4191-B3E4-0CF106BDFB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5FB4256-E87E-4639-9B77-C022742F54DF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571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7BB534F-996D-4C7D-AB13-7CA52C18404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CBED62-0F82-401D-8A6C-81AEA151458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BDAB3A-1435-4BEA-8AF2-A00C62D769E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E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A1BBB00-61BA-404B-AACE-3FC814A097C2}" type="datetime1">
              <a:rPr lang="es-ES"/>
              <a:pPr lvl="0"/>
              <a:t>30/08/2024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098835-FB07-49A0-B655-4345A09B6B8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E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C06C5E-4EFA-4F69-AA6E-6D2420CB12A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E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B831D43C-C4EC-420F-92E0-E601674D217E}" type="slidenum"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s-E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s-E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s-E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s-E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s-E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s-E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3871A9C3-ADC2-4FF6-9C5B-513399221470}"/>
              </a:ext>
            </a:extLst>
          </p:cNvPr>
          <p:cNvSpPr txBox="1"/>
          <p:nvPr/>
        </p:nvSpPr>
        <p:spPr>
          <a:xfrm>
            <a:off x="4351606" y="1380778"/>
            <a:ext cx="3488788" cy="452431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Problema de investigación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A812433-94D3-431D-AECB-656CA1C13330}"/>
              </a:ext>
            </a:extLst>
          </p:cNvPr>
          <p:cNvSpPr txBox="1"/>
          <p:nvPr/>
        </p:nvSpPr>
        <p:spPr>
          <a:xfrm>
            <a:off x="8050066" y="1380779"/>
            <a:ext cx="3488788" cy="452431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Resultados o productos esperados de la investigación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601F9AA-0143-424C-960D-90E9459F11BE}"/>
              </a:ext>
            </a:extLst>
          </p:cNvPr>
          <p:cNvSpPr txBox="1"/>
          <p:nvPr/>
        </p:nvSpPr>
        <p:spPr>
          <a:xfrm>
            <a:off x="653147" y="1380779"/>
            <a:ext cx="3488788" cy="452431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Tema de investigación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C2EBD75-AB76-4758-97D1-F5F385B610D9}"/>
              </a:ext>
            </a:extLst>
          </p:cNvPr>
          <p:cNvSpPr txBox="1"/>
          <p:nvPr/>
        </p:nvSpPr>
        <p:spPr>
          <a:xfrm>
            <a:off x="653147" y="267286"/>
            <a:ext cx="10885707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/>
              <a:t>TITULO</a:t>
            </a:r>
            <a:endParaRPr lang="es-ES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D04A8BC-CDF5-4970-B2C0-40D98B568EBA}"/>
              </a:ext>
            </a:extLst>
          </p:cNvPr>
          <p:cNvSpPr txBox="1"/>
          <p:nvPr/>
        </p:nvSpPr>
        <p:spPr>
          <a:xfrm>
            <a:off x="653146" y="711968"/>
            <a:ext cx="10885707" cy="30777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1400" dirty="0"/>
              <a:t>CONVOCATORIA | UNIDAD ACADÉMICA | DIRECTOR : Apellido y Nombre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7759385-0A7F-460C-B1D5-90290F147858}"/>
              </a:ext>
            </a:extLst>
          </p:cNvPr>
          <p:cNvSpPr txBox="1"/>
          <p:nvPr/>
        </p:nvSpPr>
        <p:spPr>
          <a:xfrm>
            <a:off x="653146" y="1073001"/>
            <a:ext cx="10885707" cy="276999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1200" dirty="0"/>
              <a:t>Investigadores: Apellido, N;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30</Words>
  <Application>Microsoft Office PowerPoint</Application>
  <PresentationFormat>Panorámica</PresentationFormat>
  <Paragraphs>44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Sebastián</dc:creator>
  <cp:lastModifiedBy>Administrador</cp:lastModifiedBy>
  <cp:revision>4</cp:revision>
  <dcterms:created xsi:type="dcterms:W3CDTF">2024-08-29T20:37:54Z</dcterms:created>
  <dcterms:modified xsi:type="dcterms:W3CDTF">2024-08-30T15:23:23Z</dcterms:modified>
</cp:coreProperties>
</file>