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CC00FF"/>
    <a:srgbClr val="CC0099"/>
    <a:srgbClr val="CC0066"/>
    <a:srgbClr val="CC3399"/>
    <a:srgbClr val="99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99F3A-055C-407E-BF40-2DD8B86E046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DB97D-079F-44FF-8503-DA4163065D3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3EC59-CFDE-4267-AAFF-7E9F24D4A9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A76AAA-9880-48DC-8483-260E4FA58646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5980CF-CD4B-41BF-89F3-CB7C1F23C9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94E2F8-AEB0-42F1-9069-176328C446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710936-B1DD-4D45-8E95-891A0E7AE62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5674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5AFD2-20E1-4459-90F1-E6391E9A589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CFA939-0F18-4E8F-A7A3-F70DD84CFE3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7A5D78-5CA2-4835-80CE-B707CE8CAA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C89E26-B916-4EBD-8B1D-38233B19C9C5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22CAB-D998-4EBC-9796-FB5FE8A83E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65DA30-EF07-4685-84C5-856D189526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825501-9F84-4961-9D6E-041FD3A7A15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13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5BFA21-566F-4CB1-8233-0B13ABE6A21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9E35F3-31B7-4F89-80C4-912EAA9108C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320A47-4D86-48EA-8B73-22D768DC27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465663-A139-445C-B321-60F3FCAE5026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23E4F9-7BAB-486E-B13F-DF74A002F2A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65A751-E1AC-4007-B7A7-AE851ABFC3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723D9-310C-4E85-9710-304F76FB22E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18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AC682-E881-4F13-AAB9-39B25FBF770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8E8C0E-597B-4739-B112-B0523B98062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82230D-BED3-463D-9E72-F9E116FA08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76CF8-11F6-4C77-9B00-7C74F9ED3F5C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64846-F82B-40F4-9068-90A3ECBE237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C86666-4A55-41EE-89B8-A19F45DB29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1E0834-0437-4B9F-BAFD-572D8793C8A8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70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8C6F6-111B-4749-85BD-236B13EEDA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576216-1BF6-446F-ACEA-E353847B51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4CAE7-9F6C-402D-94E5-08AF5BDE4A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219B7B-BAA4-48EA-9FA8-84B9E03C0E59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5623B-4F24-44C1-B4E0-CC4A8829E5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3F5149-9CAF-4BB4-8525-60AA2F316F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87AAB3-2C88-4E1F-8B87-7E034AF7719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3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3C18B-7039-46F0-8A92-93B4965A1AE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2E0A-D51B-4D47-961E-2F074B5352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FA1FB8-13A5-403D-A9F4-DC5B7D9A72B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AA7A2B-F28E-4EFE-839D-6E9AA66E21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1A4F5-D3B4-4688-A2E3-2F68CF380A56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2A55A8-7822-4D20-B77B-686B9F42EB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D2BCA5-9604-43FB-B5F8-341252B654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84D80-C189-4952-AB72-0FC0560E315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661C6-42CD-4CCF-82C2-E40A2A2D34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DBF31C-1C11-4CD2-A213-F66D6B1BE6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56FD36-214A-41E0-981B-063B19E620F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1EE147-7591-47D4-8C5C-B7EFB20F542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B6646D-966F-41CA-9C1E-958156598F7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6FF424-512B-484B-B942-6AD581A25E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1A146-5B4B-46C1-97CE-0CC7B06C7A01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039146-2BF0-41D2-90C6-193CBD104A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B0CF77-DF6D-4920-B62A-294AEAC2D0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0B307B-9414-4407-9F76-DCDFB9F9532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52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B8001-AD92-4EA2-A021-0D2434C1BFD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A5C44C-1202-44EE-9D08-555C847826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429317-B230-4EAC-BB81-5FE5CE366D2D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6692F0-F33A-4D22-8EB2-F9339548C8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C4B405-B296-4D78-97FE-43201D9DBC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F8A4C1-1BA0-47EF-A205-2819DBB406F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11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DB7066-A140-45C4-98A8-99960E3D15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4B5E0E-8320-4715-ADB8-C0C5CF3E3EE0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F2CF2F-EBF0-46F8-B8AE-68B10D6594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A0A067-89F6-4C1B-AE85-5313B894CD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AEDA62-B6B9-45EE-A69C-427F0973C067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79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D440A-9712-4EE1-9F91-CD8341E344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14706F-FA68-4B36-886D-4AE72A0A33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1191B9-9810-4271-A65A-DF1969AD3B3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7066C-6305-475F-91D3-300AD09EE8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202C53-5742-4369-B571-ECA0D4F5A8B7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1E7656-455F-4B8D-B95C-305FC20F35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4C4B0F-890F-4E9F-A1E0-FB1D25F78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C4E161-1BF7-4400-9CD1-16F782FE45A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14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0375F-1B59-42BA-864E-28EFDCBFF2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C20F6C-C03F-4DF4-895D-ECBA7D61016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F55A6D-149A-404B-B2A8-83E777247A4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764CF0-7011-431A-8C93-6E49FADF96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E67F3-5F49-4675-8EC8-8B0E1AA179DA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475800-BAFC-41C8-AE35-9A6CFFBCE0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AA4916-2B47-4191-B3E4-0CF106BDFB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FB4256-E87E-4639-9B77-C022742F54DF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71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BB534F-996D-4C7D-AB13-7CA52C1840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CBED62-0F82-401D-8A6C-81AEA15145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BDAB3A-1435-4BEA-8AF2-A00C62D769E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A1BBB00-61BA-404B-AACE-3FC814A097C2}" type="datetime1">
              <a:rPr lang="es-ES"/>
              <a:pPr lvl="0"/>
              <a:t>09/09/2024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098835-FB07-49A0-B655-4345A09B6B8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C06C5E-4EFA-4F69-AA6E-6D2420CB12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831D43C-C4EC-420F-92E0-E601674D217E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4A6DBE6-D790-4DB7-9F56-E4DD8A38DE3B}"/>
              </a:ext>
            </a:extLst>
          </p:cNvPr>
          <p:cNvSpPr txBox="1"/>
          <p:nvPr/>
        </p:nvSpPr>
        <p:spPr>
          <a:xfrm>
            <a:off x="779753" y="3059668"/>
            <a:ext cx="10885707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TITULO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0894213-1D99-4096-83DC-84C430F5EE30}"/>
              </a:ext>
            </a:extLst>
          </p:cNvPr>
          <p:cNvSpPr txBox="1"/>
          <p:nvPr/>
        </p:nvSpPr>
        <p:spPr>
          <a:xfrm>
            <a:off x="779755" y="3475036"/>
            <a:ext cx="1088570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Investigación de referencia |  CONVOCATORIA | UNIDAD ACADÉMICA de PERTENCIA |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BDD522A-DF13-41EB-8D4F-A0F833C01E2E}"/>
              </a:ext>
            </a:extLst>
          </p:cNvPr>
          <p:cNvSpPr txBox="1"/>
          <p:nvPr/>
        </p:nvSpPr>
        <p:spPr>
          <a:xfrm>
            <a:off x="779755" y="3836069"/>
            <a:ext cx="10885707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</a:rPr>
              <a:t>AUTORES: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1BEA8E5-5FC5-4A1E-B90D-6D4E0902F319}"/>
              </a:ext>
            </a:extLst>
          </p:cNvPr>
          <p:cNvSpPr txBox="1"/>
          <p:nvPr/>
        </p:nvSpPr>
        <p:spPr>
          <a:xfrm>
            <a:off x="779754" y="4312026"/>
            <a:ext cx="10885707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</a:rPr>
              <a:t>PUBLICADO EN: 							o  ACEPTADO PARA PUBLICAR EN</a:t>
            </a:r>
          </a:p>
        </p:txBody>
      </p:sp>
    </p:spTree>
    <p:extLst>
      <p:ext uri="{BB962C8B-B14F-4D97-AF65-F5344CB8AC3E}">
        <p14:creationId xmlns:p14="http://schemas.microsoft.com/office/powerpoint/2010/main" val="352785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505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35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29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Sebastián</dc:creator>
  <cp:lastModifiedBy>Administrador</cp:lastModifiedBy>
  <cp:revision>12</cp:revision>
  <dcterms:created xsi:type="dcterms:W3CDTF">2024-08-29T20:37:54Z</dcterms:created>
  <dcterms:modified xsi:type="dcterms:W3CDTF">2024-09-09T23:09:48Z</dcterms:modified>
</cp:coreProperties>
</file>